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20-Aug-09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B.Tech\gravity-dam-1-638.jpg"/>
          <p:cNvPicPr>
            <a:picLocks noChangeAspect="1" noChangeArrowheads="1"/>
          </p:cNvPicPr>
          <p:nvPr/>
        </p:nvPicPr>
        <p:blipFill>
          <a:blip r:embed="rId2"/>
          <a:srcRect b="9917"/>
          <a:stretch>
            <a:fillRect/>
          </a:stretch>
        </p:blipFill>
        <p:spPr bwMode="auto">
          <a:xfrm>
            <a:off x="609600" y="381000"/>
            <a:ext cx="7924799" cy="6019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esktop\B.Tech\gravity-dam-1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3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C:\Users\admin\Desktop\B.Tech\gravity-dam-10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admin\Desktop\B.Tech\gravity-dam-10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7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:\Users\admin\Desktop\B.Tech\gravity-dam-10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C:\Users\admin\Desktop\B.Tech\gravity-dam-10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C:\Users\admin\Desktop\B.Tech\gravity-dam-10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C:\Users\admin\Desktop\B.Tech\gravity-dam-10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C:\Users\admin\Desktop\B.Tech\gravity-dam-10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C:\Users\admin\Desktop\B.Tech\gravity-dam-10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C:\Users\admin\Desktop\B.Tech\gravity-dam-10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2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C:\Users\admin\Desktop\B.Tech\gravity-dam-10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B.Tech\gravity-dam-1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C:\Users\admin\Desktop\B.Tech\gravity-dam-11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C:\Users\admin\Desktop\B.Tech\gravity-dam-11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C:\Users\admin\Desktop\B.Tech\gravity-dam-11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C:\Users\admin\Desktop\B.Tech\gravity-dam-11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C:\Users\admin\Desktop\B.Tech\gravity-dam-11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C:\Users\admin\Desktop\B.Tech\gravity-dam-11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C:\Users\admin\Desktop\B.Tech\gravity-dam-11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C:\Users\admin\Desktop\B.Tech\gravity-dam-11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C:\Users\admin\Desktop\B.Tech\gravity-dam-11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C:\Users\admin\Desktop\B.Tech\gravity-dam-11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B.Tech\gravity-dam-1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105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C:\Users\admin\Desktop\B.Tech\gravity-dam-12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4581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C:\Users\admin\Desktop\B.Tech\gravity-dam-12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C:\Users\admin\Desktop\B.Tech\gravity-dam-12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19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C:\Users\admin\Desktop\B.Tech\gravity-dam-12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C:\Users\admin\Desktop\B.Tech\gravity-dam-12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C:\Users\admin\Desktop\B.Tech\gravity-dam-12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C:\Users\admin\Desktop\B.Tech\gravity-dam-12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C:\Users\admin\Desktop\B.Tech\gravity-dam-12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Users\admin\Desktop\B.Tech\gravity-dam-12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5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C:\Users\admin\Desktop\B.Tech\gravity-dam-12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B.Tech\gravity-dam-1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1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admin\Desktop\B.Tech\gravity-dam-13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C:\Users\admin\Desktop\B.Tech\gravity-dam-13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Users\admin\Desktop\B.Tech\gravity-dam-13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C:\Users\admin\Desktop\B.Tech\gravity-dam-13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C:\Users\admin\Desktop\B.Tech\gravity-dam-13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C:\Users\admin\Desktop\B.Tech\gravity-dam-13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C:\Users\admin\Desktop\B.Tech\gravity-dam-13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C:\Users\admin\Desktop\B.Tech\gravity-dam-13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C:\Users\admin\Desktop\B.Tech\gravity-dam-13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819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C:\Users\admin\Desktop\B.Tech\gravity-dam-13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4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B.Tech\gravity-dam-1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8458199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C:\Users\admin\Desktop\B.Tech\gravity-dam-14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C:\Users\admin\Desktop\B.Tech\gravity-dam-14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C:\Users\admin\Desktop\B.Tech\gravity-dam-14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C:\Users\admin\Desktop\B.Tech\gravity-dam-14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C:\Users\admin\Desktop\B.Tech\gravity-dam-14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7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dmin\Desktop\BABY DOCS\river-training-method-1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5343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B.Tech\gravity-dam-1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Desktop\B.Tech\gravity-dam-1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dmin\Desktop\B.Tech\gravity-dam-1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dmin\Desktop\B.Tech\gravity-dam-1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dmin\Desktop\B.Tech\gravity-dam-1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B.Tech\gravity-dam-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05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dmin\Desktop\B.Tech\gravity-dam-2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dmin\Desktop\B.Tech\gravity-dam-2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dmin\Desktop\B.Tech\gravity-dam-2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820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\Desktop\B.Tech\gravity-dam-2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5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Desktop\B.Tech\gravity-dam-2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3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dmin\Desktop\B.Tech\gravity-dam-2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dmin\Desktop\B.Tech\gravity-dam-2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Desktop\B.Tech\gravity-dam-2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819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Desktop\B.Tech\gravity-dam-2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399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dmin\Desktop\B.Tech\gravity-dam-2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B.Tech\gravity-dam-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3058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dmin\Desktop\B.Tech\gravity-dam-3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dmin\Desktop\B.Tech\gravity-dam-3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dmin\Desktop\B.Tech\gravity-dam-3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3057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dmin\Desktop\B.Tech\gravity-dam-3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dmin\Desktop\B.Tech\gravity-dam-3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admin\Desktop\B.Tech\gravity-dam-3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admin\Desktop\B.Tech\gravity-dam-3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admin\Desktop\B.Tech\gravity-dam-3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dmin\Desktop\B.Tech\gravity-dam-3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dmin\Desktop\B.Tech\gravity-dam-3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153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B.Tech\gravity-dam-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4582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B.Tech\gravity-dam-4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Desktop\B.Tech\gravity-dam-4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admin\Desktop\B.Tech\gravity-dam-4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admin\Desktop\B.Tech\gravity-dam-4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dmin\Desktop\B.Tech\gravity-dam-4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admin\Desktop\B.Tech\gravity-dam-4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dmin\Desktop\B.Tech\gravity-dam-4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dmin\Desktop\B.Tech\gravity-dam-4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dmin\Desktop\B.Tech\gravity-dam-4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\Desktop\B.Tech\gravity-dam-4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1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B.Tech\gravity-dam-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1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dmin\Desktop\B.Tech\gravity-dam-5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admin\Desktop\B.Tech\gravity-dam-5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admin\Desktop\B.Tech\gravity-dam-5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admin\Desktop\B.Tech\gravity-dam-5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admin\Desktop\B.Tech\gravity-dam-5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admin\Desktop\B.Tech\gravity-dam-5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admin\Desktop\B.Tech\gravity-dam-5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1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admin\Desktop\B.Tech\gravity-dam-5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admin\Desktop\B.Tech\gravity-dam-5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admin\Desktop\B.Tech\gravity-dam-5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534399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B.Tech\gravity-dam-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admin\Desktop\B.Tech\gravity-dam-6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admin\Desktop\B.Tech\gravity-dam-6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admin\Desktop\B.Tech\gravity-dam-6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admin\Desktop\B.Tech\gravity-dam-6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admin\Desktop\B.Tech\gravity-dam-6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admin\Desktop\B.Tech\gravity-dam-6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admin\Desktop\B.Tech\gravity-dam-6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admin\Desktop\B.Tech\gravity-dam-6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admin\Desktop\B.Tech\gravity-dam-6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admin\Desktop\B.Tech\gravity-dam-6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B.Tech\gravity-dam-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3819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admin\Desktop\B.Tech\gravity-dam-7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admin\Desktop\B.Tech\gravity-dam-7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C:\Users\admin\Desktop\B.Tech\gravity-dam-7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:\Users\admin\Desktop\B.Tech\gravity-dam-7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4581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admin\Desktop\B.Tech\gravity-dam-7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4581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admin\Desktop\B.Tech\gravity-dam-7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1" y="2286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C:\Users\admin\Desktop\B.Tech\gravity-dam-7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C:\Users\admin\Desktop\B.Tech\gravity-dam-7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C:\Users\admin\Desktop\B.Tech\gravity-dam-7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C:\Users\admin\Desktop\B.Tech\gravity-dam-7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esktop\B.Tech\gravity-dam-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:\Users\admin\Desktop\B.Tech\gravity-dam-8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C:\Users\admin\Desktop\B.Tech\gravity-dam-8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C:\Users\admin\Desktop\B.Tech\gravity-dam-8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admin\Desktop\B.Tech\gravity-dam-8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C:\Users\admin\Desktop\B.Tech\gravity-dam-8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C:\Users\admin\Desktop\B.Tech\gravity-dam-8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C:\Users\admin\Desktop\B.Tech\gravity-dam-8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4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C:\Users\admin\Desktop\B.Tech\gravity-dam-8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C:\Users\admin\Desktop\B.Tech\gravity-dam-8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:\Users\admin\Desktop\B.Tech\gravity-dam-8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esktop\B.Tech\gravity-dam-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3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C:\Users\admin\Desktop\B.Tech\gravity-dam-90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C:\Users\admin\Desktop\B.Tech\gravity-dam-91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C:\Users\admin\Desktop\B.Tech\gravity-dam-92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C:\Users\admin\Desktop\B.Tech\gravity-dam-93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C:\Users\admin\Desktop\B.Tech\gravity-dam-94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7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C:\Users\admin\Desktop\B.Tech\gravity-dam-95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599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C:\Users\admin\Desktop\B.Tech\gravity-dam-96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Users\admin\Desktop\B.Tech\gravity-dam-97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19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C:\Users\admin\Desktop\B.Tech\gravity-dam-98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599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C:\Users\admin\Desktop\B.Tech\gravity-dam-99-638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534399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Office PowerPoint</Application>
  <PresentationFormat>On-screen Show (4:3)</PresentationFormat>
  <Paragraphs>0</Paragraphs>
  <Slides>145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20</cp:revision>
  <dcterms:created xsi:type="dcterms:W3CDTF">2006-08-16T00:00:00Z</dcterms:created>
  <dcterms:modified xsi:type="dcterms:W3CDTF">2009-08-19T19:31:04Z</dcterms:modified>
</cp:coreProperties>
</file>